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15"/>
  </p:notesMasterIdLst>
  <p:handoutMasterIdLst>
    <p:handoutMasterId r:id="rId16"/>
  </p:handoutMasterIdLst>
  <p:sldIdLst>
    <p:sldId id="266" r:id="rId6"/>
    <p:sldId id="267" r:id="rId7"/>
    <p:sldId id="278" r:id="rId8"/>
    <p:sldId id="295" r:id="rId9"/>
    <p:sldId id="296" r:id="rId10"/>
    <p:sldId id="270" r:id="rId11"/>
    <p:sldId id="273" r:id="rId12"/>
    <p:sldId id="297" r:id="rId13"/>
    <p:sldId id="29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F9C65D-5AFA-49F0-9E74-0F53F522F2EC}" v="28" dt="2025-04-28T00:57:28.0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B6F9C65D-5AFA-49F0-9E74-0F53F522F2EC}"/>
    <pc:docChg chg="undo redo custSel addSld delSld modSld sldOrd">
      <pc:chgData name="Kendra Northington Stone" userId="7c17964f-4533-4e1e-9ef0-3b8815c785c3" providerId="ADAL" clId="{B6F9C65D-5AFA-49F0-9E74-0F53F522F2EC}" dt="2025-04-28T00:58:39.576" v="1049" actId="20577"/>
      <pc:docMkLst>
        <pc:docMk/>
      </pc:docMkLst>
      <pc:sldChg chg="modSp mod">
        <pc:chgData name="Kendra Northington Stone" userId="7c17964f-4533-4e1e-9ef0-3b8815c785c3" providerId="ADAL" clId="{B6F9C65D-5AFA-49F0-9E74-0F53F522F2EC}" dt="2025-04-24T15:48:49.334" v="44" actId="20577"/>
        <pc:sldMkLst>
          <pc:docMk/>
          <pc:sldMk cId="2932923662" sldId="266"/>
        </pc:sldMkLst>
        <pc:spChg chg="mod">
          <ac:chgData name="Kendra Northington Stone" userId="7c17964f-4533-4e1e-9ef0-3b8815c785c3" providerId="ADAL" clId="{B6F9C65D-5AFA-49F0-9E74-0F53F522F2EC}" dt="2025-04-24T15:48:49.334" v="44" actId="20577"/>
          <ac:spMkLst>
            <pc:docMk/>
            <pc:sldMk cId="2932923662" sldId="266"/>
            <ac:spMk id="2" creationId="{2A70F87B-64F5-0588-5766-BB537A6A91A5}"/>
          </ac:spMkLst>
        </pc:spChg>
      </pc:sldChg>
      <pc:sldChg chg="del">
        <pc:chgData name="Kendra Northington Stone" userId="7c17964f-4533-4e1e-9ef0-3b8815c785c3" providerId="ADAL" clId="{B6F9C65D-5AFA-49F0-9E74-0F53F522F2EC}" dt="2025-04-24T15:48:24.926" v="6" actId="47"/>
        <pc:sldMkLst>
          <pc:docMk/>
          <pc:sldMk cId="3807927409" sldId="268"/>
        </pc:sldMkLst>
      </pc:sldChg>
      <pc:sldChg chg="add del">
        <pc:chgData name="Kendra Northington Stone" userId="7c17964f-4533-4e1e-9ef0-3b8815c785c3" providerId="ADAL" clId="{B6F9C65D-5AFA-49F0-9E74-0F53F522F2EC}" dt="2025-04-24T17:35:52.975" v="164"/>
        <pc:sldMkLst>
          <pc:docMk/>
          <pc:sldMk cId="4169532252" sldId="270"/>
        </pc:sldMkLst>
      </pc:sldChg>
      <pc:sldChg chg="modSp add mod">
        <pc:chgData name="Kendra Northington Stone" userId="7c17964f-4533-4e1e-9ef0-3b8815c785c3" providerId="ADAL" clId="{B6F9C65D-5AFA-49F0-9E74-0F53F522F2EC}" dt="2025-04-24T17:38:55.084" v="192" actId="20577"/>
        <pc:sldMkLst>
          <pc:docMk/>
          <pc:sldMk cId="1982543081" sldId="273"/>
        </pc:sldMkLst>
        <pc:spChg chg="mod">
          <ac:chgData name="Kendra Northington Stone" userId="7c17964f-4533-4e1e-9ef0-3b8815c785c3" providerId="ADAL" clId="{B6F9C65D-5AFA-49F0-9E74-0F53F522F2EC}" dt="2025-04-24T17:37:56.832" v="183" actId="207"/>
          <ac:spMkLst>
            <pc:docMk/>
            <pc:sldMk cId="1982543081" sldId="273"/>
            <ac:spMk id="3" creationId="{B8A3F1F0-9061-021F-C0B9-98902BB0D840}"/>
          </ac:spMkLst>
        </pc:spChg>
        <pc:spChg chg="mod">
          <ac:chgData name="Kendra Northington Stone" userId="7c17964f-4533-4e1e-9ef0-3b8815c785c3" providerId="ADAL" clId="{B6F9C65D-5AFA-49F0-9E74-0F53F522F2EC}" dt="2025-04-24T17:38:55.084" v="192" actId="20577"/>
          <ac:spMkLst>
            <pc:docMk/>
            <pc:sldMk cId="1982543081" sldId="273"/>
            <ac:spMk id="4" creationId="{3A418323-3EAE-4BEA-C367-89D042134B60}"/>
          </ac:spMkLst>
        </pc:spChg>
        <pc:spChg chg="mod">
          <ac:chgData name="Kendra Northington Stone" userId="7c17964f-4533-4e1e-9ef0-3b8815c785c3" providerId="ADAL" clId="{B6F9C65D-5AFA-49F0-9E74-0F53F522F2EC}" dt="2025-04-24T17:37:56.832" v="183" actId="207"/>
          <ac:spMkLst>
            <pc:docMk/>
            <pc:sldMk cId="1982543081" sldId="273"/>
            <ac:spMk id="5" creationId="{5BF3F582-B126-5DD9-E972-81792BD30683}"/>
          </ac:spMkLst>
        </pc:spChg>
        <pc:spChg chg="mod">
          <ac:chgData name="Kendra Northington Stone" userId="7c17964f-4533-4e1e-9ef0-3b8815c785c3" providerId="ADAL" clId="{B6F9C65D-5AFA-49F0-9E74-0F53F522F2EC}" dt="2025-04-24T17:38:35.164" v="189" actId="255"/>
          <ac:spMkLst>
            <pc:docMk/>
            <pc:sldMk cId="1982543081" sldId="273"/>
            <ac:spMk id="6" creationId="{70F30913-EF6F-9711-0135-FCB5AFF39D9B}"/>
          </ac:spMkLst>
        </pc:spChg>
        <pc:spChg chg="mod">
          <ac:chgData name="Kendra Northington Stone" userId="7c17964f-4533-4e1e-9ef0-3b8815c785c3" providerId="ADAL" clId="{B6F9C65D-5AFA-49F0-9E74-0F53F522F2EC}" dt="2025-04-24T17:37:56.832" v="183" actId="207"/>
          <ac:spMkLst>
            <pc:docMk/>
            <pc:sldMk cId="1982543081" sldId="273"/>
            <ac:spMk id="7" creationId="{95F44A7F-27F1-4060-C62D-AADF4ADAF8A6}"/>
          </ac:spMkLst>
        </pc:spChg>
        <pc:spChg chg="mod">
          <ac:chgData name="Kendra Northington Stone" userId="7c17964f-4533-4e1e-9ef0-3b8815c785c3" providerId="ADAL" clId="{B6F9C65D-5AFA-49F0-9E74-0F53F522F2EC}" dt="2025-04-24T17:38:35.212" v="190" actId="27636"/>
          <ac:spMkLst>
            <pc:docMk/>
            <pc:sldMk cId="1982543081" sldId="273"/>
            <ac:spMk id="8" creationId="{7CF8EC6F-59B6-1460-81FE-37432C3725B3}"/>
          </ac:spMkLst>
        </pc:spChg>
        <pc:spChg chg="mod">
          <ac:chgData name="Kendra Northington Stone" userId="7c17964f-4533-4e1e-9ef0-3b8815c785c3" providerId="ADAL" clId="{B6F9C65D-5AFA-49F0-9E74-0F53F522F2EC}" dt="2025-04-24T17:37:56.832" v="183" actId="207"/>
          <ac:spMkLst>
            <pc:docMk/>
            <pc:sldMk cId="1982543081" sldId="273"/>
            <ac:spMk id="9" creationId="{F1490F0D-196C-7169-B1E9-431C45AA1053}"/>
          </ac:spMkLst>
        </pc:spChg>
        <pc:spChg chg="mod">
          <ac:chgData name="Kendra Northington Stone" userId="7c17964f-4533-4e1e-9ef0-3b8815c785c3" providerId="ADAL" clId="{B6F9C65D-5AFA-49F0-9E74-0F53F522F2EC}" dt="2025-04-24T17:38:39.645" v="191" actId="20577"/>
          <ac:spMkLst>
            <pc:docMk/>
            <pc:sldMk cId="1982543081" sldId="273"/>
            <ac:spMk id="10" creationId="{B3B2B1C3-ECDA-6229-41B6-823B0455F0BF}"/>
          </ac:spMkLst>
        </pc:spChg>
        <pc:picChg chg="mod">
          <ac:chgData name="Kendra Northington Stone" userId="7c17964f-4533-4e1e-9ef0-3b8815c785c3" providerId="ADAL" clId="{B6F9C65D-5AFA-49F0-9E74-0F53F522F2EC}" dt="2025-04-24T17:38:07.276" v="184" actId="207"/>
          <ac:picMkLst>
            <pc:docMk/>
            <pc:sldMk cId="1982543081" sldId="273"/>
            <ac:picMk id="11" creationId="{BF5E2C36-CDB7-C8EB-CB75-415A1AF069D9}"/>
          </ac:picMkLst>
        </pc:picChg>
        <pc:picChg chg="mod">
          <ac:chgData name="Kendra Northington Stone" userId="7c17964f-4533-4e1e-9ef0-3b8815c785c3" providerId="ADAL" clId="{B6F9C65D-5AFA-49F0-9E74-0F53F522F2EC}" dt="2025-04-24T17:38:18.097" v="186" actId="27349"/>
          <ac:picMkLst>
            <pc:docMk/>
            <pc:sldMk cId="1982543081" sldId="273"/>
            <ac:picMk id="12" creationId="{409A20C5-A90B-B305-E858-D8CF1BE8FA5C}"/>
          </ac:picMkLst>
        </pc:picChg>
        <pc:picChg chg="mod">
          <ac:chgData name="Kendra Northington Stone" userId="7c17964f-4533-4e1e-9ef0-3b8815c785c3" providerId="ADAL" clId="{B6F9C65D-5AFA-49F0-9E74-0F53F522F2EC}" dt="2025-04-24T17:38:15.062" v="185" actId="207"/>
          <ac:picMkLst>
            <pc:docMk/>
            <pc:sldMk cId="1982543081" sldId="273"/>
            <ac:picMk id="13" creationId="{60532DE3-09A8-620D-2CE3-AF3E87FFD521}"/>
          </ac:picMkLst>
        </pc:picChg>
      </pc:sldChg>
      <pc:sldChg chg="del">
        <pc:chgData name="Kendra Northington Stone" userId="7c17964f-4533-4e1e-9ef0-3b8815c785c3" providerId="ADAL" clId="{B6F9C65D-5AFA-49F0-9E74-0F53F522F2EC}" dt="2025-04-24T15:48:57.176" v="46" actId="47"/>
        <pc:sldMkLst>
          <pc:docMk/>
          <pc:sldMk cId="3636492157" sldId="276"/>
        </pc:sldMkLst>
      </pc:sldChg>
      <pc:sldChg chg="del">
        <pc:chgData name="Kendra Northington Stone" userId="7c17964f-4533-4e1e-9ef0-3b8815c785c3" providerId="ADAL" clId="{B6F9C65D-5AFA-49F0-9E74-0F53F522F2EC}" dt="2025-04-24T15:48:57.662" v="48" actId="47"/>
        <pc:sldMkLst>
          <pc:docMk/>
          <pc:sldMk cId="2136488625" sldId="277"/>
        </pc:sldMkLst>
      </pc:sldChg>
      <pc:sldChg chg="addSp delSp modSp mod ord">
        <pc:chgData name="Kendra Northington Stone" userId="7c17964f-4533-4e1e-9ef0-3b8815c785c3" providerId="ADAL" clId="{B6F9C65D-5AFA-49F0-9E74-0F53F522F2EC}" dt="2025-04-24T17:33:20.202" v="120"/>
        <pc:sldMkLst>
          <pc:docMk/>
          <pc:sldMk cId="1593368315" sldId="278"/>
        </pc:sldMkLst>
        <pc:spChg chg="mod">
          <ac:chgData name="Kendra Northington Stone" userId="7c17964f-4533-4e1e-9ef0-3b8815c785c3" providerId="ADAL" clId="{B6F9C65D-5AFA-49F0-9E74-0F53F522F2EC}" dt="2025-04-24T15:48:29.331" v="9" actId="20577"/>
          <ac:spMkLst>
            <pc:docMk/>
            <pc:sldMk cId="1593368315" sldId="278"/>
            <ac:spMk id="2" creationId="{C67E197F-16CB-09C3-12B5-5FAFF1D3FDC8}"/>
          </ac:spMkLst>
        </pc:spChg>
        <pc:spChg chg="mod">
          <ac:chgData name="Kendra Northington Stone" userId="7c17964f-4533-4e1e-9ef0-3b8815c785c3" providerId="ADAL" clId="{B6F9C65D-5AFA-49F0-9E74-0F53F522F2EC}" dt="2025-04-24T15:47:51.055" v="0"/>
          <ac:spMkLst>
            <pc:docMk/>
            <pc:sldMk cId="1593368315" sldId="278"/>
            <ac:spMk id="4" creationId="{9ACB53D0-5786-F258-A391-82059494DF7B}"/>
          </ac:spMkLst>
        </pc:spChg>
        <pc:spChg chg="mod">
          <ac:chgData name="Kendra Northington Stone" userId="7c17964f-4533-4e1e-9ef0-3b8815c785c3" providerId="ADAL" clId="{B6F9C65D-5AFA-49F0-9E74-0F53F522F2EC}" dt="2025-04-24T15:47:51.055" v="0"/>
          <ac:spMkLst>
            <pc:docMk/>
            <pc:sldMk cId="1593368315" sldId="278"/>
            <ac:spMk id="5" creationId="{1560A549-E762-F540-01B3-76B5DB48C75D}"/>
          </ac:spMkLst>
        </pc:spChg>
        <pc:spChg chg="mod">
          <ac:chgData name="Kendra Northington Stone" userId="7c17964f-4533-4e1e-9ef0-3b8815c785c3" providerId="ADAL" clId="{B6F9C65D-5AFA-49F0-9E74-0F53F522F2EC}" dt="2025-04-24T15:48:13.268" v="3"/>
          <ac:spMkLst>
            <pc:docMk/>
            <pc:sldMk cId="1593368315" sldId="278"/>
            <ac:spMk id="16" creationId="{B5AC7ED1-A983-3BC9-64FD-BE6652E0EB7E}"/>
          </ac:spMkLst>
        </pc:spChg>
        <pc:spChg chg="mod">
          <ac:chgData name="Kendra Northington Stone" userId="7c17964f-4533-4e1e-9ef0-3b8815c785c3" providerId="ADAL" clId="{B6F9C65D-5AFA-49F0-9E74-0F53F522F2EC}" dt="2025-04-24T15:48:13.268" v="3"/>
          <ac:spMkLst>
            <pc:docMk/>
            <pc:sldMk cId="1593368315" sldId="278"/>
            <ac:spMk id="17" creationId="{46CB9170-DCAF-C375-349C-237F14C64DF8}"/>
          </ac:spMkLst>
        </pc:spChg>
        <pc:grpChg chg="add mod">
          <ac:chgData name="Kendra Northington Stone" userId="7c17964f-4533-4e1e-9ef0-3b8815c785c3" providerId="ADAL" clId="{B6F9C65D-5AFA-49F0-9E74-0F53F522F2EC}" dt="2025-04-24T15:48:01.893" v="2" actId="1076"/>
          <ac:grpSpMkLst>
            <pc:docMk/>
            <pc:sldMk cId="1593368315" sldId="278"/>
            <ac:grpSpMk id="3" creationId="{C14A8DD3-8337-1948-913D-D26155989751}"/>
          </ac:grpSpMkLst>
        </pc:grpChg>
        <pc:grpChg chg="add mod">
          <ac:chgData name="Kendra Northington Stone" userId="7c17964f-4533-4e1e-9ef0-3b8815c785c3" providerId="ADAL" clId="{B6F9C65D-5AFA-49F0-9E74-0F53F522F2EC}" dt="2025-04-24T15:48:21.673" v="5" actId="1076"/>
          <ac:grpSpMkLst>
            <pc:docMk/>
            <pc:sldMk cId="1593368315" sldId="278"/>
            <ac:grpSpMk id="15" creationId="{3E2E3AD2-0739-A96D-3AC7-D7E31311D1B3}"/>
          </ac:grpSpMkLst>
        </pc:grpChg>
        <pc:picChg chg="mod">
          <ac:chgData name="Kendra Northington Stone" userId="7c17964f-4533-4e1e-9ef0-3b8815c785c3" providerId="ADAL" clId="{B6F9C65D-5AFA-49F0-9E74-0F53F522F2EC}" dt="2025-04-24T15:47:51.055" v="0"/>
          <ac:picMkLst>
            <pc:docMk/>
            <pc:sldMk cId="1593368315" sldId="278"/>
            <ac:picMk id="6" creationId="{97A9BB74-A04B-C1E3-BEAF-91F6A7AEDA87}"/>
          </ac:picMkLst>
        </pc:picChg>
        <pc:picChg chg="mod">
          <ac:chgData name="Kendra Northington Stone" userId="7c17964f-4533-4e1e-9ef0-3b8815c785c3" providerId="ADAL" clId="{B6F9C65D-5AFA-49F0-9E74-0F53F522F2EC}" dt="2025-04-24T15:48:13.268" v="3"/>
          <ac:picMkLst>
            <pc:docMk/>
            <pc:sldMk cId="1593368315" sldId="278"/>
            <ac:picMk id="18" creationId="{DB1924E2-9BFE-B128-057A-C0676B7424D8}"/>
          </ac:picMkLst>
        </pc:picChg>
      </pc:sldChg>
      <pc:sldChg chg="del">
        <pc:chgData name="Kendra Northington Stone" userId="7c17964f-4533-4e1e-9ef0-3b8815c785c3" providerId="ADAL" clId="{B6F9C65D-5AFA-49F0-9E74-0F53F522F2EC}" dt="2025-04-24T15:48:25.878" v="7" actId="47"/>
        <pc:sldMkLst>
          <pc:docMk/>
          <pc:sldMk cId="3544128547" sldId="279"/>
        </pc:sldMkLst>
      </pc:sldChg>
      <pc:sldChg chg="del">
        <pc:chgData name="Kendra Northington Stone" userId="7c17964f-4533-4e1e-9ef0-3b8815c785c3" providerId="ADAL" clId="{B6F9C65D-5AFA-49F0-9E74-0F53F522F2EC}" dt="2025-04-24T15:48:56.778" v="45" actId="47"/>
        <pc:sldMkLst>
          <pc:docMk/>
          <pc:sldMk cId="1617971156" sldId="280"/>
        </pc:sldMkLst>
      </pc:sldChg>
      <pc:sldChg chg="del">
        <pc:chgData name="Kendra Northington Stone" userId="7c17964f-4533-4e1e-9ef0-3b8815c785c3" providerId="ADAL" clId="{B6F9C65D-5AFA-49F0-9E74-0F53F522F2EC}" dt="2025-04-24T15:48:57.870" v="49" actId="47"/>
        <pc:sldMkLst>
          <pc:docMk/>
          <pc:sldMk cId="778016178" sldId="281"/>
        </pc:sldMkLst>
      </pc:sldChg>
      <pc:sldChg chg="del">
        <pc:chgData name="Kendra Northington Stone" userId="7c17964f-4533-4e1e-9ef0-3b8815c785c3" providerId="ADAL" clId="{B6F9C65D-5AFA-49F0-9E74-0F53F522F2EC}" dt="2025-04-24T15:48:58.075" v="50" actId="47"/>
        <pc:sldMkLst>
          <pc:docMk/>
          <pc:sldMk cId="969044656" sldId="282"/>
        </pc:sldMkLst>
      </pc:sldChg>
      <pc:sldChg chg="del">
        <pc:chgData name="Kendra Northington Stone" userId="7c17964f-4533-4e1e-9ef0-3b8815c785c3" providerId="ADAL" clId="{B6F9C65D-5AFA-49F0-9E74-0F53F522F2EC}" dt="2025-04-24T15:48:58.277" v="51" actId="47"/>
        <pc:sldMkLst>
          <pc:docMk/>
          <pc:sldMk cId="3281265618" sldId="283"/>
        </pc:sldMkLst>
      </pc:sldChg>
      <pc:sldChg chg="del">
        <pc:chgData name="Kendra Northington Stone" userId="7c17964f-4533-4e1e-9ef0-3b8815c785c3" providerId="ADAL" clId="{B6F9C65D-5AFA-49F0-9E74-0F53F522F2EC}" dt="2025-04-24T15:48:58.464" v="52" actId="47"/>
        <pc:sldMkLst>
          <pc:docMk/>
          <pc:sldMk cId="2815821248" sldId="284"/>
        </pc:sldMkLst>
      </pc:sldChg>
      <pc:sldChg chg="del">
        <pc:chgData name="Kendra Northington Stone" userId="7c17964f-4533-4e1e-9ef0-3b8815c785c3" providerId="ADAL" clId="{B6F9C65D-5AFA-49F0-9E74-0F53F522F2EC}" dt="2025-04-24T15:48:58.666" v="53" actId="47"/>
        <pc:sldMkLst>
          <pc:docMk/>
          <pc:sldMk cId="982990561" sldId="285"/>
        </pc:sldMkLst>
      </pc:sldChg>
      <pc:sldChg chg="del">
        <pc:chgData name="Kendra Northington Stone" userId="7c17964f-4533-4e1e-9ef0-3b8815c785c3" providerId="ADAL" clId="{B6F9C65D-5AFA-49F0-9E74-0F53F522F2EC}" dt="2025-04-24T15:48:58.856" v="54" actId="47"/>
        <pc:sldMkLst>
          <pc:docMk/>
          <pc:sldMk cId="614685172" sldId="286"/>
        </pc:sldMkLst>
      </pc:sldChg>
      <pc:sldChg chg="del">
        <pc:chgData name="Kendra Northington Stone" userId="7c17964f-4533-4e1e-9ef0-3b8815c785c3" providerId="ADAL" clId="{B6F9C65D-5AFA-49F0-9E74-0F53F522F2EC}" dt="2025-04-24T15:48:59.049" v="55" actId="47"/>
        <pc:sldMkLst>
          <pc:docMk/>
          <pc:sldMk cId="871873217" sldId="287"/>
        </pc:sldMkLst>
      </pc:sldChg>
      <pc:sldChg chg="del">
        <pc:chgData name="Kendra Northington Stone" userId="7c17964f-4533-4e1e-9ef0-3b8815c785c3" providerId="ADAL" clId="{B6F9C65D-5AFA-49F0-9E74-0F53F522F2EC}" dt="2025-04-24T15:48:59.254" v="56" actId="47"/>
        <pc:sldMkLst>
          <pc:docMk/>
          <pc:sldMk cId="1390501903" sldId="288"/>
        </pc:sldMkLst>
      </pc:sldChg>
      <pc:sldChg chg="del">
        <pc:chgData name="Kendra Northington Stone" userId="7c17964f-4533-4e1e-9ef0-3b8815c785c3" providerId="ADAL" clId="{B6F9C65D-5AFA-49F0-9E74-0F53F522F2EC}" dt="2025-04-24T15:48:59.459" v="57" actId="47"/>
        <pc:sldMkLst>
          <pc:docMk/>
          <pc:sldMk cId="188496547" sldId="289"/>
        </pc:sldMkLst>
      </pc:sldChg>
      <pc:sldChg chg="del">
        <pc:chgData name="Kendra Northington Stone" userId="7c17964f-4533-4e1e-9ef0-3b8815c785c3" providerId="ADAL" clId="{B6F9C65D-5AFA-49F0-9E74-0F53F522F2EC}" dt="2025-04-24T15:48:59.712" v="58" actId="47"/>
        <pc:sldMkLst>
          <pc:docMk/>
          <pc:sldMk cId="1255700789" sldId="290"/>
        </pc:sldMkLst>
      </pc:sldChg>
      <pc:sldChg chg="del">
        <pc:chgData name="Kendra Northington Stone" userId="7c17964f-4533-4e1e-9ef0-3b8815c785c3" providerId="ADAL" clId="{B6F9C65D-5AFA-49F0-9E74-0F53F522F2EC}" dt="2025-04-24T15:49:00.275" v="59" actId="47"/>
        <pc:sldMkLst>
          <pc:docMk/>
          <pc:sldMk cId="2013045043" sldId="291"/>
        </pc:sldMkLst>
      </pc:sldChg>
      <pc:sldChg chg="del">
        <pc:chgData name="Kendra Northington Stone" userId="7c17964f-4533-4e1e-9ef0-3b8815c785c3" providerId="ADAL" clId="{B6F9C65D-5AFA-49F0-9E74-0F53F522F2EC}" dt="2025-04-24T15:49:00.931" v="60" actId="47"/>
        <pc:sldMkLst>
          <pc:docMk/>
          <pc:sldMk cId="2251188370" sldId="292"/>
        </pc:sldMkLst>
      </pc:sldChg>
      <pc:sldChg chg="del">
        <pc:chgData name="Kendra Northington Stone" userId="7c17964f-4533-4e1e-9ef0-3b8815c785c3" providerId="ADAL" clId="{B6F9C65D-5AFA-49F0-9E74-0F53F522F2EC}" dt="2025-04-24T15:49:01.439" v="61" actId="47"/>
        <pc:sldMkLst>
          <pc:docMk/>
          <pc:sldMk cId="1237687380" sldId="293"/>
        </pc:sldMkLst>
      </pc:sldChg>
      <pc:sldChg chg="addSp modSp mod modNotesTx">
        <pc:chgData name="Kendra Northington Stone" userId="7c17964f-4533-4e1e-9ef0-3b8815c785c3" providerId="ADAL" clId="{B6F9C65D-5AFA-49F0-9E74-0F53F522F2EC}" dt="2025-04-28T00:58:39.576" v="1049" actId="20577"/>
        <pc:sldMkLst>
          <pc:docMk/>
          <pc:sldMk cId="2630865158" sldId="294"/>
        </pc:sldMkLst>
        <pc:spChg chg="mod">
          <ac:chgData name="Kendra Northington Stone" userId="7c17964f-4533-4e1e-9ef0-3b8815c785c3" providerId="ADAL" clId="{B6F9C65D-5AFA-49F0-9E74-0F53F522F2EC}" dt="2025-04-28T00:58:07.289" v="1029" actId="20577"/>
          <ac:spMkLst>
            <pc:docMk/>
            <pc:sldMk cId="2630865158" sldId="294"/>
            <ac:spMk id="2" creationId="{8E5B411D-442F-B0BE-CEEF-BE1D1DBB1405}"/>
          </ac:spMkLst>
        </pc:spChg>
        <pc:spChg chg="mod">
          <ac:chgData name="Kendra Northington Stone" userId="7c17964f-4533-4e1e-9ef0-3b8815c785c3" providerId="ADAL" clId="{B6F9C65D-5AFA-49F0-9E74-0F53F522F2EC}" dt="2025-04-28T00:58:39.576" v="1049" actId="20577"/>
          <ac:spMkLst>
            <pc:docMk/>
            <pc:sldMk cId="2630865158" sldId="294"/>
            <ac:spMk id="3" creationId="{50E435C0-A400-17A7-8DC6-EDBCF828CB50}"/>
          </ac:spMkLst>
        </pc:spChg>
        <pc:spChg chg="mod">
          <ac:chgData name="Kendra Northington Stone" userId="7c17964f-4533-4e1e-9ef0-3b8815c785c3" providerId="ADAL" clId="{B6F9C65D-5AFA-49F0-9E74-0F53F522F2EC}" dt="2025-04-26T15:54:42.010" v="404"/>
          <ac:spMkLst>
            <pc:docMk/>
            <pc:sldMk cId="2630865158" sldId="294"/>
            <ac:spMk id="4" creationId="{25E9B144-4D1D-82D1-4CD9-E1E2C76048AE}"/>
          </ac:spMkLst>
        </pc:spChg>
        <pc:picChg chg="add mod">
          <ac:chgData name="Kendra Northington Stone" userId="7c17964f-4533-4e1e-9ef0-3b8815c785c3" providerId="ADAL" clId="{B6F9C65D-5AFA-49F0-9E74-0F53F522F2EC}" dt="2025-04-26T15:54:18.955" v="395"/>
          <ac:picMkLst>
            <pc:docMk/>
            <pc:sldMk cId="2630865158" sldId="294"/>
            <ac:picMk id="5" creationId="{9320E549-62D9-917B-0E05-CF62030A9A76}"/>
          </ac:picMkLst>
        </pc:picChg>
      </pc:sldChg>
      <pc:sldChg chg="modSp new mod">
        <pc:chgData name="Kendra Northington Stone" userId="7c17964f-4533-4e1e-9ef0-3b8815c785c3" providerId="ADAL" clId="{B6F9C65D-5AFA-49F0-9E74-0F53F522F2EC}" dt="2025-04-24T17:33:16.857" v="118" actId="20577"/>
        <pc:sldMkLst>
          <pc:docMk/>
          <pc:sldMk cId="1978651180" sldId="295"/>
        </pc:sldMkLst>
        <pc:spChg chg="mod">
          <ac:chgData name="Kendra Northington Stone" userId="7c17964f-4533-4e1e-9ef0-3b8815c785c3" providerId="ADAL" clId="{B6F9C65D-5AFA-49F0-9E74-0F53F522F2EC}" dt="2025-04-24T17:33:16.857" v="118" actId="20577"/>
          <ac:spMkLst>
            <pc:docMk/>
            <pc:sldMk cId="1978651180" sldId="295"/>
            <ac:spMk id="2" creationId="{B64EC3DA-44C0-6AF4-933E-E1CD4BD70AF1}"/>
          </ac:spMkLst>
        </pc:spChg>
      </pc:sldChg>
      <pc:sldChg chg="modSp new mod">
        <pc:chgData name="Kendra Northington Stone" userId="7c17964f-4533-4e1e-9ef0-3b8815c785c3" providerId="ADAL" clId="{B6F9C65D-5AFA-49F0-9E74-0F53F522F2EC}" dt="2025-04-24T17:35:20.082" v="163" actId="207"/>
        <pc:sldMkLst>
          <pc:docMk/>
          <pc:sldMk cId="2030521027" sldId="296"/>
        </pc:sldMkLst>
        <pc:spChg chg="mod">
          <ac:chgData name="Kendra Northington Stone" userId="7c17964f-4533-4e1e-9ef0-3b8815c785c3" providerId="ADAL" clId="{B6F9C65D-5AFA-49F0-9E74-0F53F522F2EC}" dt="2025-04-24T17:33:37.646" v="136" actId="20577"/>
          <ac:spMkLst>
            <pc:docMk/>
            <pc:sldMk cId="2030521027" sldId="296"/>
            <ac:spMk id="2" creationId="{B5C3CF66-B687-F248-8CCD-FAE1E12574FB}"/>
          </ac:spMkLst>
        </pc:spChg>
        <pc:spChg chg="mod">
          <ac:chgData name="Kendra Northington Stone" userId="7c17964f-4533-4e1e-9ef0-3b8815c785c3" providerId="ADAL" clId="{B6F9C65D-5AFA-49F0-9E74-0F53F522F2EC}" dt="2025-04-24T17:35:11.655" v="159" actId="113"/>
          <ac:spMkLst>
            <pc:docMk/>
            <pc:sldMk cId="2030521027" sldId="296"/>
            <ac:spMk id="3" creationId="{3AC9D78A-706D-56CC-7A13-5AE25A056CA5}"/>
          </ac:spMkLst>
        </pc:spChg>
        <pc:spChg chg="mod">
          <ac:chgData name="Kendra Northington Stone" userId="7c17964f-4533-4e1e-9ef0-3b8815c785c3" providerId="ADAL" clId="{B6F9C65D-5AFA-49F0-9E74-0F53F522F2EC}" dt="2025-04-24T17:35:15.868" v="161" actId="207"/>
          <ac:spMkLst>
            <pc:docMk/>
            <pc:sldMk cId="2030521027" sldId="296"/>
            <ac:spMk id="4" creationId="{6E508DB9-5DB3-F980-5372-5BAF679D6CA0}"/>
          </ac:spMkLst>
        </pc:spChg>
        <pc:spChg chg="mod">
          <ac:chgData name="Kendra Northington Stone" userId="7c17964f-4533-4e1e-9ef0-3b8815c785c3" providerId="ADAL" clId="{B6F9C65D-5AFA-49F0-9E74-0F53F522F2EC}" dt="2025-04-24T17:35:20.082" v="163" actId="207"/>
          <ac:spMkLst>
            <pc:docMk/>
            <pc:sldMk cId="2030521027" sldId="296"/>
            <ac:spMk id="5" creationId="{7F9B518D-F2D8-4C6D-51AB-872BD8E2D42D}"/>
          </ac:spMkLst>
        </pc:spChg>
      </pc:sldChg>
      <pc:sldChg chg="modSp new mod">
        <pc:chgData name="Kendra Northington Stone" userId="7c17964f-4533-4e1e-9ef0-3b8815c785c3" providerId="ADAL" clId="{B6F9C65D-5AFA-49F0-9E74-0F53F522F2EC}" dt="2025-04-24T17:43:09.979" v="394" actId="20577"/>
        <pc:sldMkLst>
          <pc:docMk/>
          <pc:sldMk cId="2951147887" sldId="297"/>
        </pc:sldMkLst>
        <pc:spChg chg="mod">
          <ac:chgData name="Kendra Northington Stone" userId="7c17964f-4533-4e1e-9ef0-3b8815c785c3" providerId="ADAL" clId="{B6F9C65D-5AFA-49F0-9E74-0F53F522F2EC}" dt="2025-04-24T17:43:09.979" v="394" actId="20577"/>
          <ac:spMkLst>
            <pc:docMk/>
            <pc:sldMk cId="2951147887" sldId="297"/>
            <ac:spMk id="2" creationId="{CEA0F513-F333-6695-3DE3-222181E3C2B8}"/>
          </ac:spMkLst>
        </pc:spChg>
        <pc:spChg chg="mod">
          <ac:chgData name="Kendra Northington Stone" userId="7c17964f-4533-4e1e-9ef0-3b8815c785c3" providerId="ADAL" clId="{B6F9C65D-5AFA-49F0-9E74-0F53F522F2EC}" dt="2025-04-24T17:42:04.943" v="213" actId="20577"/>
          <ac:spMkLst>
            <pc:docMk/>
            <pc:sldMk cId="2951147887" sldId="297"/>
            <ac:spMk id="3" creationId="{0223EA60-A8A5-C4A2-4E89-60FD4A4600E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FCC9BF-B594-A845-9C62-34639A918F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6497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https://youtu.be/k4YyjyovLqw?feature=shared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10624830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xml.rels><?xml version="1.0" encoding="UTF-8" standalone="yes"?>
<Relationships xmlns="http://schemas.openxmlformats.org/package/2006/relationships"><Relationship Id="rId3" Type="http://schemas.openxmlformats.org/officeDocument/2006/relationships/hyperlink" Target="https://www.canada.ca/en/services/jobs/training/initiatives/skills-success.html" TargetMode="External"/><Relationship Id="rId2" Type="http://schemas.openxmlformats.org/officeDocument/2006/relationships/notesSlide" Target="../notesSlides/notesSlide1.xml"/><Relationship Id="rId1" Type="http://schemas.openxmlformats.org/officeDocument/2006/relationships/slideLayout" Target="../slideLayouts/slideLayout71.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svg"/><Relationship Id="rId1" Type="http://schemas.openxmlformats.org/officeDocument/2006/relationships/slideLayout" Target="../slideLayouts/slideLayout76.xml"/><Relationship Id="rId5" Type="http://schemas.openxmlformats.org/officeDocument/2006/relationships/image" Target="../media/image36.svg"/><Relationship Id="rId4" Type="http://schemas.openxmlformats.org/officeDocument/2006/relationships/image" Target="../media/image35.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k4YyjyovLqw?feature=shared" TargetMode="External"/><Relationship Id="rId2" Type="http://schemas.openxmlformats.org/officeDocument/2006/relationships/notesSlide" Target="../notesSlides/notesSlide2.xml"/><Relationship Id="rId1" Type="http://schemas.openxmlformats.org/officeDocument/2006/relationships/slideLayout" Target="../slideLayouts/slideLayout28.xml"/><Relationship Id="rId4" Type="http://schemas.openxmlformats.org/officeDocument/2006/relationships/image" Target="../media/image3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4.5 Strengthening Teamwork Skills</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4.5 Competency Connection</a:t>
            </a:r>
          </a:p>
        </p:txBody>
      </p:sp>
      <p:grpSp>
        <p:nvGrpSpPr>
          <p:cNvPr id="3" name="Group 2">
            <a:extLst>
              <a:ext uri="{FF2B5EF4-FFF2-40B4-BE49-F238E27FC236}">
                <a16:creationId xmlns:a16="http://schemas.microsoft.com/office/drawing/2014/main" id="{C14A8DD3-8337-1948-913D-D26155989751}"/>
              </a:ext>
            </a:extLst>
          </p:cNvPr>
          <p:cNvGrpSpPr/>
          <p:nvPr/>
        </p:nvGrpSpPr>
        <p:grpSpPr>
          <a:xfrm>
            <a:off x="838200" y="3180737"/>
            <a:ext cx="4656369" cy="785829"/>
            <a:chOff x="4974412" y="3304344"/>
            <a:chExt cx="3492277" cy="589372"/>
          </a:xfrm>
        </p:grpSpPr>
        <p:sp>
          <p:nvSpPr>
            <p:cNvPr id="4" name="Freeform: Shape 3">
              <a:extLst>
                <a:ext uri="{FF2B5EF4-FFF2-40B4-BE49-F238E27FC236}">
                  <a16:creationId xmlns:a16="http://schemas.microsoft.com/office/drawing/2014/main" id="{9ACB53D0-5786-F258-A391-82059494DF7B}"/>
                </a:ext>
              </a:extLst>
            </p:cNvPr>
            <p:cNvSpPr/>
            <p:nvPr/>
          </p:nvSpPr>
          <p:spPr>
            <a:xfrm>
              <a:off x="525085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Program Planning and Development</a:t>
              </a:r>
            </a:p>
          </p:txBody>
        </p:sp>
        <p:sp>
          <p:nvSpPr>
            <p:cNvPr id="5" name="Oval 4">
              <a:extLst>
                <a:ext uri="{FF2B5EF4-FFF2-40B4-BE49-F238E27FC236}">
                  <a16:creationId xmlns:a16="http://schemas.microsoft.com/office/drawing/2014/main" id="{1560A549-E762-F540-01B3-76B5DB48C75D}"/>
                </a:ext>
              </a:extLst>
            </p:cNvPr>
            <p:cNvSpPr/>
            <p:nvPr/>
          </p:nvSpPr>
          <p:spPr>
            <a:xfrm>
              <a:off x="4974412" y="3362943"/>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6" name="Graphic 5" descr="Blueprint with solid fill">
              <a:extLst>
                <a:ext uri="{FF2B5EF4-FFF2-40B4-BE49-F238E27FC236}">
                  <a16:creationId xmlns:a16="http://schemas.microsoft.com/office/drawing/2014/main" id="{97A9BB74-A04B-C1E3-BEAF-91F6A7AEDA8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56918" y="3445449"/>
              <a:ext cx="365760" cy="365760"/>
            </a:xfrm>
            <a:prstGeom prst="rect">
              <a:avLst/>
            </a:prstGeom>
          </p:spPr>
        </p:pic>
      </p:grpSp>
      <p:grpSp>
        <p:nvGrpSpPr>
          <p:cNvPr id="15" name="Group 14">
            <a:extLst>
              <a:ext uri="{FF2B5EF4-FFF2-40B4-BE49-F238E27FC236}">
                <a16:creationId xmlns:a16="http://schemas.microsoft.com/office/drawing/2014/main" id="{3E2E3AD2-0739-A96D-3AC7-D7E31311D1B3}"/>
              </a:ext>
            </a:extLst>
          </p:cNvPr>
          <p:cNvGrpSpPr/>
          <p:nvPr/>
        </p:nvGrpSpPr>
        <p:grpSpPr>
          <a:xfrm>
            <a:off x="6096000" y="3180737"/>
            <a:ext cx="4656369" cy="785829"/>
            <a:chOff x="4974412" y="3304344"/>
            <a:chExt cx="3492277" cy="589372"/>
          </a:xfrm>
        </p:grpSpPr>
        <p:sp>
          <p:nvSpPr>
            <p:cNvPr id="16" name="Freeform: Shape 15">
              <a:extLst>
                <a:ext uri="{FF2B5EF4-FFF2-40B4-BE49-F238E27FC236}">
                  <a16:creationId xmlns:a16="http://schemas.microsoft.com/office/drawing/2014/main" id="{B5AC7ED1-A983-3BC9-64FD-BE6652E0EB7E}"/>
                </a:ext>
              </a:extLst>
            </p:cNvPr>
            <p:cNvSpPr/>
            <p:nvPr/>
          </p:nvSpPr>
          <p:spPr>
            <a:xfrm>
              <a:off x="525085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Understanding How Youth Organizations Work</a:t>
              </a:r>
            </a:p>
          </p:txBody>
        </p:sp>
        <p:sp>
          <p:nvSpPr>
            <p:cNvPr id="17" name="Oval 16">
              <a:extLst>
                <a:ext uri="{FF2B5EF4-FFF2-40B4-BE49-F238E27FC236}">
                  <a16:creationId xmlns:a16="http://schemas.microsoft.com/office/drawing/2014/main" id="{46CB9170-DCAF-C375-349C-237F14C64DF8}"/>
                </a:ext>
              </a:extLst>
            </p:cNvPr>
            <p:cNvSpPr/>
            <p:nvPr/>
          </p:nvSpPr>
          <p:spPr>
            <a:xfrm>
              <a:off x="4974412" y="3362943"/>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8" name="Graphic 17" descr="Hierarchy with solid fill">
              <a:extLst>
                <a:ext uri="{FF2B5EF4-FFF2-40B4-BE49-F238E27FC236}">
                  <a16:creationId xmlns:a16="http://schemas.microsoft.com/office/drawing/2014/main" id="{DB1924E2-9BFE-B128-057A-C0676B7424D8}"/>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056918" y="3445449"/>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EC3DA-44C0-6AF4-933E-E1CD4BD70AF1}"/>
              </a:ext>
            </a:extLst>
          </p:cNvPr>
          <p:cNvSpPr>
            <a:spLocks noGrp="1"/>
          </p:cNvSpPr>
          <p:nvPr>
            <p:ph type="title"/>
          </p:nvPr>
        </p:nvSpPr>
        <p:spPr/>
        <p:txBody>
          <a:bodyPr/>
          <a:lstStyle/>
          <a:p>
            <a:r>
              <a:rPr lang="en-US" dirty="0"/>
              <a:t>What skills do you need to succeed at work?</a:t>
            </a:r>
          </a:p>
        </p:txBody>
      </p:sp>
      <p:sp>
        <p:nvSpPr>
          <p:cNvPr id="3" name="Text Placeholder 2">
            <a:extLst>
              <a:ext uri="{FF2B5EF4-FFF2-40B4-BE49-F238E27FC236}">
                <a16:creationId xmlns:a16="http://schemas.microsoft.com/office/drawing/2014/main" id="{7000D34C-6A1D-2898-C597-DF5CA067AC3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78651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3CF66-B687-F248-8CCD-FAE1E12574FB}"/>
              </a:ext>
            </a:extLst>
          </p:cNvPr>
          <p:cNvSpPr>
            <a:spLocks noGrp="1"/>
          </p:cNvSpPr>
          <p:nvPr>
            <p:ph type="title"/>
          </p:nvPr>
        </p:nvSpPr>
        <p:spPr/>
        <p:txBody>
          <a:bodyPr/>
          <a:lstStyle/>
          <a:p>
            <a:r>
              <a:rPr lang="en-US" dirty="0"/>
              <a:t>Types of skills</a:t>
            </a:r>
          </a:p>
        </p:txBody>
      </p:sp>
      <p:sp>
        <p:nvSpPr>
          <p:cNvPr id="3" name="Content Placeholder 2">
            <a:extLst>
              <a:ext uri="{FF2B5EF4-FFF2-40B4-BE49-F238E27FC236}">
                <a16:creationId xmlns:a16="http://schemas.microsoft.com/office/drawing/2014/main" id="{3AC9D78A-706D-56CC-7A13-5AE25A056CA5}"/>
              </a:ext>
            </a:extLst>
          </p:cNvPr>
          <p:cNvSpPr>
            <a:spLocks noGrp="1"/>
          </p:cNvSpPr>
          <p:nvPr>
            <p:ph sz="half" idx="1"/>
          </p:nvPr>
        </p:nvSpPr>
        <p:spPr/>
        <p:txBody>
          <a:bodyPr/>
          <a:lstStyle/>
          <a:p>
            <a:pPr marL="0" indent="0">
              <a:buNone/>
            </a:pPr>
            <a:r>
              <a:rPr lang="en-US" b="1" dirty="0">
                <a:solidFill>
                  <a:schemeClr val="tx2"/>
                </a:solidFill>
              </a:rPr>
              <a:t>Academic</a:t>
            </a:r>
          </a:p>
          <a:p>
            <a:pPr marL="0" indent="0">
              <a:buNone/>
            </a:pPr>
            <a:r>
              <a:rPr lang="en-US" dirty="0"/>
              <a:t>Being able to read, conduct research, or write well</a:t>
            </a:r>
          </a:p>
          <a:p>
            <a:pPr marL="0" indent="0">
              <a:buNone/>
            </a:pPr>
            <a:endParaRPr lang="en-US" dirty="0"/>
          </a:p>
        </p:txBody>
      </p:sp>
      <p:sp>
        <p:nvSpPr>
          <p:cNvPr id="4" name="Content Placeholder 3">
            <a:extLst>
              <a:ext uri="{FF2B5EF4-FFF2-40B4-BE49-F238E27FC236}">
                <a16:creationId xmlns:a16="http://schemas.microsoft.com/office/drawing/2014/main" id="{6E508DB9-5DB3-F980-5372-5BAF679D6CA0}"/>
              </a:ext>
            </a:extLst>
          </p:cNvPr>
          <p:cNvSpPr>
            <a:spLocks noGrp="1"/>
          </p:cNvSpPr>
          <p:nvPr>
            <p:ph sz="half" idx="2"/>
          </p:nvPr>
        </p:nvSpPr>
        <p:spPr/>
        <p:txBody>
          <a:bodyPr/>
          <a:lstStyle/>
          <a:p>
            <a:pPr marL="0" indent="0">
              <a:buNone/>
            </a:pPr>
            <a:r>
              <a:rPr lang="en-US" b="1" dirty="0">
                <a:solidFill>
                  <a:schemeClr val="tx2"/>
                </a:solidFill>
              </a:rPr>
              <a:t>Technical Skills</a:t>
            </a:r>
          </a:p>
          <a:p>
            <a:pPr marL="0" indent="0">
              <a:buNone/>
            </a:pPr>
            <a:r>
              <a:rPr lang="en-US" dirty="0"/>
              <a:t>Using common technology such as computers, software, email, and other applications</a:t>
            </a:r>
          </a:p>
          <a:p>
            <a:pPr marL="0" indent="0">
              <a:buNone/>
            </a:pPr>
            <a:endParaRPr lang="en-US" dirty="0"/>
          </a:p>
          <a:p>
            <a:pPr marL="0" indent="0">
              <a:buNone/>
            </a:pPr>
            <a:endParaRPr lang="en-US" dirty="0"/>
          </a:p>
        </p:txBody>
      </p:sp>
      <p:sp>
        <p:nvSpPr>
          <p:cNvPr id="5" name="Content Placeholder 4">
            <a:extLst>
              <a:ext uri="{FF2B5EF4-FFF2-40B4-BE49-F238E27FC236}">
                <a16:creationId xmlns:a16="http://schemas.microsoft.com/office/drawing/2014/main" id="{7F9B518D-F2D8-4C6D-51AB-872BD8E2D42D}"/>
              </a:ext>
            </a:extLst>
          </p:cNvPr>
          <p:cNvSpPr>
            <a:spLocks noGrp="1"/>
          </p:cNvSpPr>
          <p:nvPr>
            <p:ph sz="half" idx="10"/>
          </p:nvPr>
        </p:nvSpPr>
        <p:spPr/>
        <p:txBody>
          <a:bodyPr/>
          <a:lstStyle/>
          <a:p>
            <a:pPr marL="0" indent="0">
              <a:buNone/>
            </a:pPr>
            <a:r>
              <a:rPr lang="en-US" b="1" dirty="0">
                <a:solidFill>
                  <a:schemeClr val="tx2"/>
                </a:solidFill>
              </a:rPr>
              <a:t>Workplace Skills</a:t>
            </a:r>
          </a:p>
          <a:p>
            <a:pPr marL="0" indent="0">
              <a:buNone/>
            </a:pPr>
            <a:r>
              <a:rPr lang="en-US" dirty="0"/>
              <a:t>Demonstrating professionalism such as following a dress code, respecting others, and being punctual</a:t>
            </a:r>
          </a:p>
          <a:p>
            <a:pPr marL="0" indent="0">
              <a:buNone/>
            </a:pPr>
            <a:endParaRPr lang="en-US" dirty="0"/>
          </a:p>
        </p:txBody>
      </p:sp>
    </p:spTree>
    <p:extLst>
      <p:ext uri="{BB962C8B-B14F-4D97-AF65-F5344CB8AC3E}">
        <p14:creationId xmlns:p14="http://schemas.microsoft.com/office/powerpoint/2010/main" val="2030521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4D504-D7A6-1817-904A-5F61887CDE29}"/>
              </a:ext>
            </a:extLst>
          </p:cNvPr>
          <p:cNvSpPr>
            <a:spLocks noGrp="1"/>
          </p:cNvSpPr>
          <p:nvPr>
            <p:ph type="title"/>
          </p:nvPr>
        </p:nvSpPr>
        <p:spPr/>
        <p:txBody>
          <a:bodyPr/>
          <a:lstStyle/>
          <a:p>
            <a:r>
              <a:rPr lang="en-US" dirty="0"/>
              <a:t>Skills for Success</a:t>
            </a:r>
            <a:endParaRPr lang="en-US" baseline="30000" dirty="0"/>
          </a:p>
        </p:txBody>
      </p:sp>
      <p:sp>
        <p:nvSpPr>
          <p:cNvPr id="3" name="Content Placeholder 2">
            <a:extLst>
              <a:ext uri="{FF2B5EF4-FFF2-40B4-BE49-F238E27FC236}">
                <a16:creationId xmlns:a16="http://schemas.microsoft.com/office/drawing/2014/main" id="{B674980F-BF25-F816-4919-F56CF9A575CB}"/>
              </a:ext>
            </a:extLst>
          </p:cNvPr>
          <p:cNvSpPr>
            <a:spLocks noGrp="1"/>
          </p:cNvSpPr>
          <p:nvPr>
            <p:ph sz="half" idx="1"/>
          </p:nvPr>
        </p:nvSpPr>
        <p:spPr>
          <a:xfrm>
            <a:off x="838201" y="1737360"/>
            <a:ext cx="4549345" cy="4389120"/>
          </a:xfrm>
        </p:spPr>
        <p:txBody>
          <a:bodyPr>
            <a:normAutofit/>
          </a:bodyPr>
          <a:lstStyle/>
          <a:p>
            <a:r>
              <a:rPr lang="en-US" dirty="0"/>
              <a:t>Skills needed to participate and thrive in learning, work and life.</a:t>
            </a:r>
          </a:p>
          <a:p>
            <a:r>
              <a:rPr lang="en-US" dirty="0"/>
              <a:t>Includes skills that are foundational for building other skills and knowledge and important for effective social interaction. </a:t>
            </a:r>
          </a:p>
          <a:p>
            <a:r>
              <a:rPr lang="en-US" dirty="0"/>
              <a:t>These skills overlap and interact with each other, and with other technical and life skills. They are inclusive and can be adapted to different contexts.</a:t>
            </a:r>
          </a:p>
        </p:txBody>
      </p:sp>
      <p:sp>
        <p:nvSpPr>
          <p:cNvPr id="6" name="TextBox 5">
            <a:extLst>
              <a:ext uri="{FF2B5EF4-FFF2-40B4-BE49-F238E27FC236}">
                <a16:creationId xmlns:a16="http://schemas.microsoft.com/office/drawing/2014/main" id="{AF32FA0A-BC76-BEA0-ECD2-0F964EC728EB}"/>
              </a:ext>
            </a:extLst>
          </p:cNvPr>
          <p:cNvSpPr txBox="1"/>
          <p:nvPr/>
        </p:nvSpPr>
        <p:spPr>
          <a:xfrm>
            <a:off x="6804453" y="5955034"/>
            <a:ext cx="454934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1. Skills for Success, Government of Canada, </a:t>
            </a:r>
            <a:r>
              <a:rPr kumimoji="0" lang="en-US" sz="12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hlinkClick r:id="rId3"/>
              </a:rPr>
              <a:t>https://www.canada.ca/en/services/jobs/training/initiatives/skills-success.html</a:t>
            </a:r>
            <a:r>
              <a:rPr kumimoji="0" lang="en-US" sz="12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 </a:t>
            </a:r>
          </a:p>
        </p:txBody>
      </p:sp>
      <p:pic>
        <p:nvPicPr>
          <p:cNvPr id="1026" name="Picture 2" descr="Skills for Success: Creativity and innovation, problem solving, reading, digital, collaboration, adaptability, writing, numeracy, communication">
            <a:extLst>
              <a:ext uri="{FF2B5EF4-FFF2-40B4-BE49-F238E27FC236}">
                <a16:creationId xmlns:a16="http://schemas.microsoft.com/office/drawing/2014/main" id="{FE99C6C3-4E42-0214-F0C2-AA0362E02FD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89241" y="1473465"/>
            <a:ext cx="4549345" cy="4481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532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8D924-A658-AE3C-3137-036D65B452E0}"/>
              </a:ext>
            </a:extLst>
          </p:cNvPr>
          <p:cNvSpPr>
            <a:spLocks noGrp="1"/>
          </p:cNvSpPr>
          <p:nvPr>
            <p:ph type="title"/>
          </p:nvPr>
        </p:nvSpPr>
        <p:spPr/>
        <p:txBody>
          <a:bodyPr/>
          <a:lstStyle/>
          <a:p>
            <a:r>
              <a:rPr lang="en-US" sz="2800" dirty="0"/>
              <a:t>With your team, build the tallest tower you can</a:t>
            </a:r>
            <a:endParaRPr lang="en-US" dirty="0"/>
          </a:p>
        </p:txBody>
      </p:sp>
      <p:sp>
        <p:nvSpPr>
          <p:cNvPr id="3" name="Text Placeholder 1">
            <a:extLst>
              <a:ext uri="{FF2B5EF4-FFF2-40B4-BE49-F238E27FC236}">
                <a16:creationId xmlns:a16="http://schemas.microsoft.com/office/drawing/2014/main" id="{B8A3F1F0-9061-021F-C0B9-98902BB0D840}"/>
              </a:ext>
            </a:extLst>
          </p:cNvPr>
          <p:cNvSpPr txBox="1">
            <a:spLocks/>
          </p:cNvSpPr>
          <p:nvPr/>
        </p:nvSpPr>
        <p:spPr>
          <a:xfrm>
            <a:off x="685800" y="1691640"/>
            <a:ext cx="2423160" cy="260350"/>
          </a:xfrm>
          <a:prstGeom prst="rect">
            <a:avLst/>
          </a:prstGeom>
        </p:spPr>
        <p:txBody>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30 minutes</a:t>
            </a:r>
          </a:p>
        </p:txBody>
      </p:sp>
      <p:sp>
        <p:nvSpPr>
          <p:cNvPr id="4" name="Text Placeholder 3">
            <a:extLst>
              <a:ext uri="{FF2B5EF4-FFF2-40B4-BE49-F238E27FC236}">
                <a16:creationId xmlns:a16="http://schemas.microsoft.com/office/drawing/2014/main" id="{3A418323-3EAE-4BEA-C367-89D042134B60}"/>
              </a:ext>
            </a:extLst>
          </p:cNvPr>
          <p:cNvSpPr txBox="1">
            <a:spLocks/>
          </p:cNvSpPr>
          <p:nvPr/>
        </p:nvSpPr>
        <p:spPr>
          <a:xfrm>
            <a:off x="685800" y="3331779"/>
            <a:ext cx="2423160" cy="2535494"/>
          </a:xfrm>
          <a:prstGeom prst="rect">
            <a:avLst/>
          </a:prstGeom>
        </p:spPr>
        <p:txBody>
          <a:bodyPr>
            <a:normAutofit/>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sz="1600" dirty="0">
                <a:latin typeface="Noto Sans" panose="020B0502040504020204" pitchFamily="34" charset="0"/>
                <a:ea typeface="Noto Sans" panose="020B0502040504020204" pitchFamily="34" charset="0"/>
                <a:cs typeface="Noto Sans" panose="020B0502040504020204" pitchFamily="34" charset="0"/>
              </a:rPr>
              <a:t>Use only the materials provided. </a:t>
            </a:r>
          </a:p>
          <a:p>
            <a:pPr algn="ctr"/>
            <a:endParaRPr lang="en-US" sz="1600" dirty="0">
              <a:latin typeface="Noto Sans" panose="020B0502040504020204" pitchFamily="34" charset="0"/>
              <a:ea typeface="Noto Sans" panose="020B0502040504020204" pitchFamily="34" charset="0"/>
              <a:cs typeface="Noto Sans" panose="020B0502040504020204" pitchFamily="34" charset="0"/>
            </a:endParaRPr>
          </a:p>
          <a:p>
            <a:pPr algn="ctr"/>
            <a:r>
              <a:rPr lang="en-US" sz="1600" dirty="0">
                <a:latin typeface="Noto Sans" panose="020B0502040504020204" pitchFamily="34" charset="0"/>
                <a:ea typeface="Noto Sans" panose="020B0502040504020204" pitchFamily="34" charset="0"/>
                <a:cs typeface="Noto Sans" panose="020B0502040504020204" pitchFamily="34" charset="0"/>
              </a:rPr>
              <a:t>Towers that collapse or use other materials to support it will be disqualified.</a:t>
            </a:r>
          </a:p>
        </p:txBody>
      </p:sp>
      <p:sp>
        <p:nvSpPr>
          <p:cNvPr id="5" name="Text Placeholder 5">
            <a:extLst>
              <a:ext uri="{FF2B5EF4-FFF2-40B4-BE49-F238E27FC236}">
                <a16:creationId xmlns:a16="http://schemas.microsoft.com/office/drawing/2014/main" id="{5BF3F582-B126-5DD9-E972-81792BD30683}"/>
              </a:ext>
            </a:extLst>
          </p:cNvPr>
          <p:cNvSpPr txBox="1">
            <a:spLocks/>
          </p:cNvSpPr>
          <p:nvPr/>
        </p:nvSpPr>
        <p:spPr>
          <a:xfrm>
            <a:off x="3474720" y="1691640"/>
            <a:ext cx="2423160" cy="260350"/>
          </a:xfrm>
          <a:prstGeom prst="rect">
            <a:avLst/>
          </a:prstGeom>
        </p:spPr>
        <p:txBody>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Choose a leader</a:t>
            </a:r>
          </a:p>
        </p:txBody>
      </p:sp>
      <p:sp>
        <p:nvSpPr>
          <p:cNvPr id="6" name="Text Placeholder 6">
            <a:extLst>
              <a:ext uri="{FF2B5EF4-FFF2-40B4-BE49-F238E27FC236}">
                <a16:creationId xmlns:a16="http://schemas.microsoft.com/office/drawing/2014/main" id="{70F30913-EF6F-9711-0135-FCB5AFF39D9B}"/>
              </a:ext>
            </a:extLst>
          </p:cNvPr>
          <p:cNvSpPr txBox="1">
            <a:spLocks/>
          </p:cNvSpPr>
          <p:nvPr/>
        </p:nvSpPr>
        <p:spPr>
          <a:xfrm>
            <a:off x="3474720" y="3331779"/>
            <a:ext cx="2423160" cy="2535494"/>
          </a:xfrm>
          <a:prstGeom prst="rect">
            <a:avLst/>
          </a:prstGeom>
        </p:spPr>
        <p:txBody>
          <a:bodyPr>
            <a:normAutofit/>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sz="1600" dirty="0">
                <a:latin typeface="Noto Sans" panose="020B0502040504020204" pitchFamily="34" charset="0"/>
                <a:ea typeface="Noto Sans" panose="020B0502040504020204" pitchFamily="34" charset="0"/>
                <a:cs typeface="Noto Sans" panose="020B0502040504020204" pitchFamily="34" charset="0"/>
              </a:rPr>
              <a:t>The team leader will organize the members, manage supplies, and keep track of progress.</a:t>
            </a:r>
          </a:p>
        </p:txBody>
      </p:sp>
      <p:sp>
        <p:nvSpPr>
          <p:cNvPr id="7" name="Text Placeholder 7">
            <a:extLst>
              <a:ext uri="{FF2B5EF4-FFF2-40B4-BE49-F238E27FC236}">
                <a16:creationId xmlns:a16="http://schemas.microsoft.com/office/drawing/2014/main" id="{95F44A7F-27F1-4060-C62D-AADF4ADAF8A6}"/>
              </a:ext>
            </a:extLst>
          </p:cNvPr>
          <p:cNvSpPr txBox="1">
            <a:spLocks/>
          </p:cNvSpPr>
          <p:nvPr/>
        </p:nvSpPr>
        <p:spPr>
          <a:xfrm>
            <a:off x="6291072" y="1691640"/>
            <a:ext cx="2423160" cy="260350"/>
          </a:xfrm>
          <a:prstGeom prst="rect">
            <a:avLst/>
          </a:prstGeom>
        </p:spPr>
        <p:txBody>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Challenge Cards</a:t>
            </a:r>
          </a:p>
        </p:txBody>
      </p:sp>
      <p:sp>
        <p:nvSpPr>
          <p:cNvPr id="8" name="Text Placeholder 8">
            <a:extLst>
              <a:ext uri="{FF2B5EF4-FFF2-40B4-BE49-F238E27FC236}">
                <a16:creationId xmlns:a16="http://schemas.microsoft.com/office/drawing/2014/main" id="{7CF8EC6F-59B6-1460-81FE-37432C3725B3}"/>
              </a:ext>
            </a:extLst>
          </p:cNvPr>
          <p:cNvSpPr txBox="1">
            <a:spLocks/>
          </p:cNvSpPr>
          <p:nvPr/>
        </p:nvSpPr>
        <p:spPr>
          <a:xfrm>
            <a:off x="6291072" y="3331779"/>
            <a:ext cx="2423160" cy="2535494"/>
          </a:xfrm>
          <a:prstGeom prst="rect">
            <a:avLst/>
          </a:prstGeom>
        </p:spPr>
        <p:txBody>
          <a:bodyPr>
            <a:normAutofit/>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sz="1600" dirty="0">
                <a:latin typeface="Noto Sans" panose="020B0502040504020204" pitchFamily="34" charset="0"/>
                <a:ea typeface="Noto Sans" panose="020B0502040504020204" pitchFamily="34" charset="0"/>
                <a:cs typeface="Noto Sans" panose="020B0502040504020204" pitchFamily="34" charset="0"/>
              </a:rPr>
              <a:t>During the 30 minutes each team will receive 2 Challenge Cards. </a:t>
            </a:r>
          </a:p>
          <a:p>
            <a:endParaRPr lang="en-US" sz="1600" dirty="0">
              <a:latin typeface="Noto Sans" panose="020B0502040504020204" pitchFamily="34" charset="0"/>
              <a:ea typeface="Noto Sans" panose="020B0502040504020204" pitchFamily="34" charset="0"/>
              <a:cs typeface="Noto Sans" panose="020B0502040504020204" pitchFamily="34" charset="0"/>
            </a:endParaRPr>
          </a:p>
          <a:p>
            <a:pPr algn="ctr"/>
            <a:r>
              <a:rPr lang="en-US" sz="1600" dirty="0">
                <a:latin typeface="Noto Sans" panose="020B0502040504020204" pitchFamily="34" charset="0"/>
                <a:ea typeface="Noto Sans" panose="020B0502040504020204" pitchFamily="34" charset="0"/>
                <a:cs typeface="Noto Sans" panose="020B0502040504020204" pitchFamily="34" charset="0"/>
              </a:rPr>
              <a:t>You </a:t>
            </a:r>
            <a:r>
              <a:rPr lang="en-US" sz="1600" b="1" dirty="0">
                <a:latin typeface="Noto Sans" panose="020B0502040504020204" pitchFamily="34" charset="0"/>
                <a:ea typeface="Noto Sans" panose="020B0502040504020204" pitchFamily="34" charset="0"/>
                <a:cs typeface="Noto Sans" panose="020B0502040504020204" pitchFamily="34" charset="0"/>
              </a:rPr>
              <a:t>must</a:t>
            </a:r>
            <a:r>
              <a:rPr lang="en-US" sz="1600" dirty="0">
                <a:latin typeface="Noto Sans" panose="020B0502040504020204" pitchFamily="34" charset="0"/>
                <a:ea typeface="Noto Sans" panose="020B0502040504020204" pitchFamily="34" charset="0"/>
                <a:cs typeface="Noto Sans" panose="020B0502040504020204" pitchFamily="34" charset="0"/>
              </a:rPr>
              <a:t> follow the instructions and adjust your team or plans.</a:t>
            </a:r>
          </a:p>
        </p:txBody>
      </p:sp>
      <p:sp>
        <p:nvSpPr>
          <p:cNvPr id="9" name="Text Placeholder 9">
            <a:extLst>
              <a:ext uri="{FF2B5EF4-FFF2-40B4-BE49-F238E27FC236}">
                <a16:creationId xmlns:a16="http://schemas.microsoft.com/office/drawing/2014/main" id="{F1490F0D-196C-7169-B1E9-431C45AA1053}"/>
              </a:ext>
            </a:extLst>
          </p:cNvPr>
          <p:cNvSpPr txBox="1">
            <a:spLocks/>
          </p:cNvSpPr>
          <p:nvPr/>
        </p:nvSpPr>
        <p:spPr>
          <a:xfrm>
            <a:off x="9079992" y="1691639"/>
            <a:ext cx="2543972" cy="260349"/>
          </a:xfrm>
          <a:prstGeom prst="rect">
            <a:avLst/>
          </a:prstGeom>
        </p:spPr>
        <p:txBody>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Skills for Success</a:t>
            </a:r>
          </a:p>
        </p:txBody>
      </p:sp>
      <p:sp>
        <p:nvSpPr>
          <p:cNvPr id="10" name="Text Placeholder 10">
            <a:extLst>
              <a:ext uri="{FF2B5EF4-FFF2-40B4-BE49-F238E27FC236}">
                <a16:creationId xmlns:a16="http://schemas.microsoft.com/office/drawing/2014/main" id="{B3B2B1C3-ECDA-6229-41B6-823B0455F0BF}"/>
              </a:ext>
            </a:extLst>
          </p:cNvPr>
          <p:cNvSpPr txBox="1">
            <a:spLocks/>
          </p:cNvSpPr>
          <p:nvPr/>
        </p:nvSpPr>
        <p:spPr>
          <a:xfrm>
            <a:off x="9079992" y="3331779"/>
            <a:ext cx="2423160" cy="2535494"/>
          </a:xfrm>
          <a:prstGeom prst="rect">
            <a:avLst/>
          </a:prstGeom>
        </p:spPr>
        <p:txBody>
          <a:bodyPr>
            <a:normAutofit/>
          </a:bodyPr>
          <a:lst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pPr algn="ctr"/>
            <a:r>
              <a:rPr lang="en-US" sz="1600" dirty="0">
                <a:latin typeface="Noto Sans" panose="020B0502040504020204" pitchFamily="34" charset="0"/>
                <a:ea typeface="Noto Sans" panose="020B0502040504020204" pitchFamily="34" charset="0"/>
                <a:cs typeface="Noto Sans" panose="020B0502040504020204" pitchFamily="34" charset="0"/>
              </a:rPr>
              <a:t>Use the skills previously discussed to overcome the challenges.</a:t>
            </a:r>
          </a:p>
        </p:txBody>
      </p:sp>
      <p:pic>
        <p:nvPicPr>
          <p:cNvPr id="11" name="Graphic 10" descr="Stopwatch 75% with solid fill">
            <a:extLst>
              <a:ext uri="{FF2B5EF4-FFF2-40B4-BE49-F238E27FC236}">
                <a16:creationId xmlns:a16="http://schemas.microsoft.com/office/drawing/2014/main" id="{BF5E2C36-CDB7-C8EB-CB75-415A1AF069D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440180" y="2184684"/>
            <a:ext cx="914400" cy="914400"/>
          </a:xfrm>
          <a:prstGeom prst="rect">
            <a:avLst/>
          </a:prstGeom>
        </p:spPr>
      </p:pic>
      <p:pic>
        <p:nvPicPr>
          <p:cNvPr id="12" name="Graphic 11" descr="Cheers with solid fill">
            <a:extLst>
              <a:ext uri="{FF2B5EF4-FFF2-40B4-BE49-F238E27FC236}">
                <a16:creationId xmlns:a16="http://schemas.microsoft.com/office/drawing/2014/main" id="{409A20C5-A90B-B305-E858-D8CF1BE8FA5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834372" y="2184684"/>
            <a:ext cx="914400" cy="914400"/>
          </a:xfrm>
          <a:prstGeom prst="rect">
            <a:avLst/>
          </a:prstGeom>
        </p:spPr>
      </p:pic>
      <p:pic>
        <p:nvPicPr>
          <p:cNvPr id="13" name="Graphic 12" descr="Question mark with solid fill">
            <a:extLst>
              <a:ext uri="{FF2B5EF4-FFF2-40B4-BE49-F238E27FC236}">
                <a16:creationId xmlns:a16="http://schemas.microsoft.com/office/drawing/2014/main" id="{60532DE3-09A8-620D-2CE3-AF3E87FFD5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048500" y="2184684"/>
            <a:ext cx="914400" cy="914400"/>
          </a:xfrm>
          <a:prstGeom prst="rect">
            <a:avLst/>
          </a:prstGeom>
        </p:spPr>
      </p:pic>
      <p:pic>
        <p:nvPicPr>
          <p:cNvPr id="14" name="Graphic 13" descr="User with solid fill">
            <a:extLst>
              <a:ext uri="{FF2B5EF4-FFF2-40B4-BE49-F238E27FC236}">
                <a16:creationId xmlns:a16="http://schemas.microsoft.com/office/drawing/2014/main" id="{1B90E533-2F33-9550-E8CA-0B1B74013F1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229100" y="2184684"/>
            <a:ext cx="914400" cy="914400"/>
          </a:xfrm>
          <a:prstGeom prst="rect">
            <a:avLst/>
          </a:prstGeom>
        </p:spPr>
      </p:pic>
    </p:spTree>
    <p:extLst>
      <p:ext uri="{BB962C8B-B14F-4D97-AF65-F5344CB8AC3E}">
        <p14:creationId xmlns:p14="http://schemas.microsoft.com/office/powerpoint/2010/main" val="198254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p"/>
      <p:bldP spid="6" grpId="0" build="p"/>
      <p:bldP spid="7" grpId="0" build="p"/>
      <p:bldP spid="8" grpId="0"/>
      <p:bldP spid="9" grpId="0" build="p"/>
      <p:bldP spid="1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A0F513-F333-6695-3DE3-222181E3C2B8}"/>
              </a:ext>
            </a:extLst>
          </p:cNvPr>
          <p:cNvSpPr>
            <a:spLocks noGrp="1"/>
          </p:cNvSpPr>
          <p:nvPr>
            <p:ph idx="1"/>
          </p:nvPr>
        </p:nvSpPr>
        <p:spPr/>
        <p:txBody>
          <a:bodyPr/>
          <a:lstStyle/>
          <a:p>
            <a:r>
              <a:rPr lang="en-US" dirty="0"/>
              <a:t>Which Skills for Success did you use the most in this activity?</a:t>
            </a:r>
          </a:p>
          <a:p>
            <a:r>
              <a:rPr lang="en-US" dirty="0"/>
              <a:t>How did your team leader manage the team? What did you like or dislike about the leader’s style? (Be constructive with your feedback).</a:t>
            </a:r>
          </a:p>
          <a:p>
            <a:r>
              <a:rPr lang="en-US" dirty="0"/>
              <a:t>What was the most difficult aspect of this activity?</a:t>
            </a:r>
          </a:p>
          <a:p>
            <a:r>
              <a:rPr lang="en-US" dirty="0"/>
              <a:t>How did the Challenge Cards impact your team?</a:t>
            </a:r>
          </a:p>
          <a:p>
            <a:r>
              <a:rPr lang="en-US" dirty="0"/>
              <a:t>Why is collaboration so important for youth workers? How could it positively or negatively impact young people?</a:t>
            </a:r>
          </a:p>
          <a:p>
            <a:endParaRPr lang="en-US" dirty="0"/>
          </a:p>
        </p:txBody>
      </p:sp>
      <p:sp>
        <p:nvSpPr>
          <p:cNvPr id="3" name="Title 2">
            <a:extLst>
              <a:ext uri="{FF2B5EF4-FFF2-40B4-BE49-F238E27FC236}">
                <a16:creationId xmlns:a16="http://schemas.microsoft.com/office/drawing/2014/main" id="{0223EA60-A8A5-C4A2-4E89-60FD4A4600EC}"/>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951147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WIDGET </a:t>
            </a:r>
            <a:r>
              <a:rPr lang="en-US"/>
              <a:t>Work Styles</a:t>
            </a:r>
            <a:endParaRPr lang="en-US" dirty="0"/>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normAutofit/>
          </a:bodyPr>
          <a:lstStyle/>
          <a:p>
            <a:pPr marL="457200" indent="-457200">
              <a:buFont typeface="+mj-lt"/>
              <a:buAutoNum type="arabicPeriod"/>
            </a:pPr>
            <a:r>
              <a:rPr lang="en-US" dirty="0"/>
              <a:t>Imagine a scenario (or ask a youth worker) where a team would have to work together to solve a challenge.</a:t>
            </a:r>
          </a:p>
          <a:p>
            <a:pPr marL="457200" indent="-457200">
              <a:buFont typeface="+mj-lt"/>
              <a:buAutoNum type="arabicPeriod"/>
            </a:pPr>
            <a:r>
              <a:rPr lang="en-US" dirty="0"/>
              <a:t>Watch the YouTube video </a:t>
            </a:r>
            <a:r>
              <a:rPr lang="en-US" dirty="0">
                <a:hlinkClick r:id="rId3"/>
              </a:rPr>
              <a:t>The 6 Work Styles and How to Find Yours</a:t>
            </a:r>
            <a:endParaRPr lang="en-US" dirty="0"/>
          </a:p>
          <a:p>
            <a:pPr marL="457200" indent="-457200">
              <a:buFont typeface="+mj-lt"/>
              <a:buAutoNum type="arabicPeriod"/>
            </a:pPr>
            <a:r>
              <a:rPr lang="en-US" dirty="0"/>
              <a:t>Write out how each type of work style would contribute to solving the challenge you identified</a:t>
            </a:r>
          </a:p>
          <a:p>
            <a:pPr marL="457200" indent="-457200">
              <a:buFont typeface="+mj-lt"/>
              <a:buAutoNum type="arabicPeriod"/>
            </a:pPr>
            <a:r>
              <a:rPr lang="en-US" dirty="0"/>
              <a:t>Discuss with your mentor or a partner about your preferred work styles:</a:t>
            </a:r>
          </a:p>
          <a:p>
            <a:pPr lvl="1">
              <a:buFont typeface="Arial" panose="020B0604020202020204" pitchFamily="34" charset="0"/>
              <a:buChar char="•"/>
            </a:pPr>
            <a:r>
              <a:rPr lang="en-US" dirty="0"/>
              <a:t>Which one or two styles describe your teamwork style the best?</a:t>
            </a:r>
          </a:p>
          <a:p>
            <a:pPr lvl="1">
              <a:buFont typeface="Arial" panose="020B0604020202020204" pitchFamily="34" charset="0"/>
              <a:buChar char="•"/>
            </a:pPr>
            <a:r>
              <a:rPr lang="en-US" dirty="0"/>
              <a:t>What are the advantages and disadvantages of this style in youth development work? </a:t>
            </a:r>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9320E549-62D9-917B-0E05-CF62030A9A7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6783</TotalTime>
  <Words>631</Words>
  <Application>Microsoft Office PowerPoint</Application>
  <PresentationFormat>Widescreen</PresentationFormat>
  <Paragraphs>55</Paragraphs>
  <Slides>9</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Arial</vt:lpstr>
      <vt:lpstr>Calibri</vt:lpstr>
      <vt:lpstr>Noto Sans</vt:lpstr>
      <vt:lpstr>System Font Regular</vt:lpstr>
      <vt:lpstr>Wingdings</vt:lpstr>
      <vt:lpstr>Office Theme</vt:lpstr>
      <vt:lpstr>fhi-360-powerpoint-template-option-a-noto-sans-font</vt:lpstr>
      <vt:lpstr>4.5 Strengthening Teamwork Skills</vt:lpstr>
      <vt:lpstr>PowerPoint Presentation</vt:lpstr>
      <vt:lpstr>Session 4.5 Competency Connection</vt:lpstr>
      <vt:lpstr>What skills do you need to succeed at work?</vt:lpstr>
      <vt:lpstr>Types of skills</vt:lpstr>
      <vt:lpstr>Skills for Success</vt:lpstr>
      <vt:lpstr>With your team, build the tallest tower you can</vt:lpstr>
      <vt:lpstr>Reflection Questions</vt:lpstr>
      <vt:lpstr>Skill Builder Challenge: WIDGET Work Styles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